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  <p:embeddedFont>
      <p:font typeface="Montserrat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7-7.png>
</file>

<file path=ppt/media/image-7-8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9" Type="http://schemas.openxmlformats.org/officeDocument/2006/relationships/slideLayout" Target="../slideLayouts/slideLayout8.xml"/><Relationship Id="rId10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slideLayout" Target="../slideLayouts/slideLayout9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71950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FlowCastAI: Predicting Traffic with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469844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data-driven framework for forecasting hourly traffic volume across New South Wales by combining vehicle count data with station-level metadata and weather conditions.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3459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Next Steps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680573"/>
            <a:ext cx="2185511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98665" y="3123128"/>
            <a:ext cx="304681" cy="38076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60395" y="28971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Scale deployment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3160395" y="3383280"/>
            <a:ext cx="311586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Expand to additional regions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3052048" y="3931325"/>
            <a:ext cx="10711815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sp>
        <p:nvSpPr>
          <p:cNvPr id="8" name="Shape 5"/>
          <p:cNvSpPr/>
          <p:nvPr/>
        </p:nvSpPr>
        <p:spPr>
          <a:xfrm>
            <a:off x="758309" y="4054793"/>
            <a:ext cx="4371142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539" y="4497348"/>
            <a:ext cx="304681" cy="38076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46025" y="42713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integration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346025" y="4757499"/>
            <a:ext cx="403740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Live data feeds and API development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5237678" y="5305544"/>
            <a:ext cx="8526185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sp>
        <p:nvSpPr>
          <p:cNvPr id="13" name="Shape 9"/>
          <p:cNvSpPr/>
          <p:nvPr/>
        </p:nvSpPr>
        <p:spPr>
          <a:xfrm>
            <a:off x="758309" y="5429012"/>
            <a:ext cx="6556891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414" y="5871567"/>
            <a:ext cx="304681" cy="380762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531775" y="56455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Partner engagement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31775" y="6131719"/>
            <a:ext cx="540877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Transportation agencies and navigation platforms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32304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36067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97" y="5390614"/>
            <a:ext cx="342067" cy="4275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6232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Integration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46232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Historical traffic records + station metadata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5219819" y="536067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507" y="5390614"/>
            <a:ext cx="342067" cy="4275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2383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Machine Learning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92383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Predict traffic volume with road characteristics impact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9681329" y="536067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4017" y="5390614"/>
            <a:ext cx="342067" cy="42755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38534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Weather Awareness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38534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Environmental conditions affect traffic patterns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4603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Problem Statement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2683669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2900243"/>
            <a:ext cx="451068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Sub-problem A: Baseline Prediction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386376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Learn traffic trends using temporal features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983593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4200168"/>
            <a:ext cx="405300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Sub-problem B: Weather Impact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4686300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Learn how weather modifies baseline traffic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5283518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66461" y="550009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Combined Solution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66461" y="5986224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Vpredicted = Vbaseline + Weather Effect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67583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Pre-Processing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217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Traffic Data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39459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 values handled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81703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Timestamps structured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23946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Quality stations filtered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7139" y="38217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Weather Data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87139" y="439459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 extracted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7139" y="481703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Geospatial matching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7139" y="523946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 data interpolated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04835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Extraction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085981"/>
            <a:ext cx="3705463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33025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Temporal Features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3788688"/>
            <a:ext cx="32723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Hour, day, month, holidays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3085981"/>
            <a:ext cx="3705463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96922" y="3302556"/>
            <a:ext cx="300180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Environmental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96922" y="3788688"/>
            <a:ext cx="32723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Rainfall, min/max temperature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4915257"/>
            <a:ext cx="7627382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74884" y="51318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Encoding Methods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4884" y="5617964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Categorical encoding, standardization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47804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Selection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515672"/>
            <a:ext cx="7627382" cy="4235767"/>
          </a:xfrm>
          <a:prstGeom prst="roundRect">
            <a:avLst>
              <a:gd name="adj" fmla="val 460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5929" y="2523292"/>
            <a:ext cx="7611308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3575" y="2660809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Type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3524131" y="2660809"/>
            <a:ext cx="20959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Strengths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060877" y="2660809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Weaknesses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65929" y="3145036"/>
            <a:ext cx="7611308" cy="131516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983575" y="3282553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Random Forest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3524131" y="3282553"/>
            <a:ext cx="2095976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Non-linear, resistant to overfitting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060877" y="3282553"/>
            <a:ext cx="209978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Misses time dependencies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65929" y="4460200"/>
            <a:ext cx="7611308" cy="131516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983575" y="4597718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XGBoost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3524131" y="4597718"/>
            <a:ext cx="2095976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performance, handles missing data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6060877" y="4597718"/>
            <a:ext cx="209978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Complex tuning needed</a:t>
            </a:r>
            <a:endParaRPr lang="en-US" sz="1700" dirty="0"/>
          </a:p>
        </p:txBody>
      </p:sp>
      <p:sp>
        <p:nvSpPr>
          <p:cNvPr id="17" name="Shape 14"/>
          <p:cNvSpPr/>
          <p:nvPr/>
        </p:nvSpPr>
        <p:spPr>
          <a:xfrm>
            <a:off x="765929" y="5775365"/>
            <a:ext cx="7611308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83575" y="5912882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Neural Networks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3524131" y="5912882"/>
            <a:ext cx="209597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Complex patterns, flexible inputs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6060877" y="5912882"/>
            <a:ext cx="2099786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Requires large datasets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46942"/>
            <a:ext cx="624459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Weather Impact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44635" y="28692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Rainfall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355419"/>
            <a:ext cx="393704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Influences road conditions and driving behavior</a:t>
            </a:r>
            <a:endParaRPr lang="en-US" sz="17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290" y="3170813"/>
            <a:ext cx="324088" cy="4051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4932" y="3042642"/>
            <a:ext cx="290143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Maximum Temperature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4932" y="3528774"/>
            <a:ext cx="39371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Affects comfort and travel patterns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7308" y="3561457"/>
            <a:ext cx="324088" cy="4051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4932" y="532661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Minimum Temperature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4932" y="5812750"/>
            <a:ext cx="39371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Impacts morning commute conditions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6664" y="5799475"/>
            <a:ext cx="324088" cy="40517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44635" y="54999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Traffic Adjustment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58309" y="5986105"/>
            <a:ext cx="393704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Weather-aware volume prediction</a:t>
            </a:r>
            <a:endParaRPr lang="en-US" sz="170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8646" y="5408831"/>
            <a:ext cx="324088" cy="4051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8877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Business Applications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4774" y="2734747"/>
            <a:ext cx="2163723" cy="1265992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176" y="3334703"/>
            <a:ext cx="304681" cy="3807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335072" y="295132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Smart City Integration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5335072" y="3437453"/>
            <a:ext cx="313110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Future-proof urban planning</a:t>
            </a:r>
            <a:endParaRPr lang="en-US" sz="1700" dirty="0"/>
          </a:p>
        </p:txBody>
      </p:sp>
      <p:sp>
        <p:nvSpPr>
          <p:cNvPr id="7" name="Shape 3"/>
          <p:cNvSpPr/>
          <p:nvPr/>
        </p:nvSpPr>
        <p:spPr>
          <a:xfrm>
            <a:off x="5172551" y="4012525"/>
            <a:ext cx="8645485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972" y="4054793"/>
            <a:ext cx="4327446" cy="1265992"/>
          </a:xfrm>
          <a:prstGeom prst="rect">
            <a:avLst/>
          </a:prstGeom>
        </p:spPr>
      </p:pic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4295" y="4497348"/>
            <a:ext cx="304681" cy="38076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416993" y="4271367"/>
            <a:ext cx="319016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Adaptive Traffic Systems</a:t>
            </a:r>
            <a:endParaRPr lang="en-US" sz="2200" dirty="0"/>
          </a:p>
        </p:txBody>
      </p:sp>
      <p:sp>
        <p:nvSpPr>
          <p:cNvPr id="11" name="Text 5"/>
          <p:cNvSpPr/>
          <p:nvPr/>
        </p:nvSpPr>
        <p:spPr>
          <a:xfrm>
            <a:off x="6416993" y="4757499"/>
            <a:ext cx="320385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signal optimization</a:t>
            </a:r>
            <a:endParaRPr lang="en-US" sz="1700" dirty="0"/>
          </a:p>
        </p:txBody>
      </p:sp>
      <p:sp>
        <p:nvSpPr>
          <p:cNvPr id="12" name="Shape 6"/>
          <p:cNvSpPr/>
          <p:nvPr/>
        </p:nvSpPr>
        <p:spPr>
          <a:xfrm>
            <a:off x="6254472" y="5332571"/>
            <a:ext cx="7563564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051" y="5374838"/>
            <a:ext cx="6491288" cy="1265992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4295" y="5817394"/>
            <a:ext cx="304681" cy="380762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498913" y="55914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Navigation Platforms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498913" y="6077545"/>
            <a:ext cx="381916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Enhanced route recommendations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34433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Revenue Potential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490192"/>
            <a:ext cx="3651171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$2.5M</a:t>
            </a:r>
            <a:endParaRPr lang="en-US" sz="5600" dirty="0"/>
          </a:p>
        </p:txBody>
      </p:sp>
      <p:sp>
        <p:nvSpPr>
          <p:cNvPr id="5" name="Text 2"/>
          <p:cNvSpPr/>
          <p:nvPr/>
        </p:nvSpPr>
        <p:spPr>
          <a:xfrm>
            <a:off x="1158478" y="347579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Infrastructure Savings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3961924"/>
            <a:ext cx="365117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Reduced congestion costs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734401" y="2490192"/>
            <a:ext cx="3651290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15%</a:t>
            </a:r>
            <a:endParaRPr lang="en-US" sz="5600" dirty="0"/>
          </a:p>
        </p:txBody>
      </p:sp>
      <p:sp>
        <p:nvSpPr>
          <p:cNvPr id="8" name="Text 5"/>
          <p:cNvSpPr/>
          <p:nvPr/>
        </p:nvSpPr>
        <p:spPr>
          <a:xfrm>
            <a:off x="5134689" y="347579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Efficiency Gain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734401" y="3961924"/>
            <a:ext cx="365129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Improved traffic flow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2746296" y="5066824"/>
            <a:ext cx="3651290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$1.2M</a:t>
            </a:r>
            <a:endParaRPr lang="en-US" sz="5600" dirty="0"/>
          </a:p>
        </p:txBody>
      </p:sp>
      <p:sp>
        <p:nvSpPr>
          <p:cNvPr id="11" name="Text 8"/>
          <p:cNvSpPr/>
          <p:nvPr/>
        </p:nvSpPr>
        <p:spPr>
          <a:xfrm>
            <a:off x="3146584" y="60524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Licensing Revenue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2746296" y="6538555"/>
            <a:ext cx="365129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API access for developers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2025-05-21T21:15:02Z</dcterms:created>
  <dcterms:modified xsi:type="dcterms:W3CDTF">2025-05-21T21:15:02Z</dcterms:modified>
</cp:coreProperties>
</file>